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8" r:id="rId3"/>
    <p:sldId id="259" r:id="rId4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8"/>
  </p:normalViewPr>
  <p:slideViewPr>
    <p:cSldViewPr snapToGrid="0" snapToObjects="1">
      <p:cViewPr varScale="1">
        <p:scale>
          <a:sx n="150" d="100"/>
          <a:sy n="150" d="100"/>
        </p:scale>
        <p:origin x="968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442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A583573D-C7FE-364C-920E-02674F9657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90BA0A4-72A4-C748-B2FB-62A31AADC85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63EA7-5E1F-F846-9084-04C14AC76747}" type="datetimeFigureOut">
              <a:rPr lang="fr-FR" smtClean="0"/>
              <a:t>12/01/2021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8E7B836-1AF0-BF43-A722-88984F0C66A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B2D5A3-26AF-824A-B888-07F8DD3B177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00DBD4-2078-3E46-AAB6-0977EC9E97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292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xfrm>
            <a:off x="623886" y="576262"/>
            <a:ext cx="7886701" cy="1125538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dirty="0" err="1"/>
              <a:t>Texte</a:t>
            </a:r>
            <a:r>
              <a:rPr dirty="0"/>
              <a:t> du </a:t>
            </a:r>
            <a:r>
              <a:rPr dirty="0" err="1"/>
              <a:t>titre</a:t>
            </a:r>
            <a:endParaRPr dirty="0"/>
          </a:p>
        </p:txBody>
      </p:sp>
      <p:sp>
        <p:nvSpPr>
          <p:cNvPr id="21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7" y="1915049"/>
            <a:ext cx="7886701" cy="225143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1</a:t>
            </a:r>
          </a:p>
          <a:p>
            <a:pPr lvl="1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2</a:t>
            </a:r>
          </a:p>
          <a:p>
            <a:pPr lvl="2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3</a:t>
            </a:r>
          </a:p>
          <a:p>
            <a:pPr lvl="3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4</a:t>
            </a:r>
          </a:p>
          <a:p>
            <a:pPr lvl="4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Texte</a:t>
            </a:r>
            <a:r>
              <a:rPr dirty="0"/>
              <a:t> du </a:t>
            </a:r>
            <a:r>
              <a:rPr dirty="0" err="1"/>
              <a:t>titre</a:t>
            </a:r>
            <a:endParaRPr dirty="0"/>
          </a:p>
        </p:txBody>
      </p:sp>
      <p:sp>
        <p:nvSpPr>
          <p:cNvPr id="30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00609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1</a:t>
            </a:r>
          </a:p>
          <a:p>
            <a:pPr lvl="1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2</a:t>
            </a:r>
          </a:p>
          <a:p>
            <a:pPr lvl="2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3</a:t>
            </a:r>
          </a:p>
          <a:p>
            <a:pPr lvl="3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4</a:t>
            </a:r>
          </a:p>
          <a:p>
            <a:pPr lvl="4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70012"/>
            <a:ext cx="3867150" cy="2939595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1</a:t>
            </a:r>
          </a:p>
          <a:p>
            <a:pPr lvl="1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2</a:t>
            </a:r>
          </a:p>
          <a:p>
            <a:pPr lvl="2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3</a:t>
            </a:r>
          </a:p>
          <a:p>
            <a:pPr lvl="3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4</a:t>
            </a:r>
          </a:p>
          <a:p>
            <a:pPr lvl="4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30237" y="274638"/>
            <a:ext cx="7886701" cy="993776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30237" y="1260475"/>
            <a:ext cx="3868740" cy="6191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629150" y="1260475"/>
            <a:ext cx="3887788" cy="61912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xfrm>
            <a:off x="630237" y="342900"/>
            <a:ext cx="2949576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58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3887787" y="741362"/>
            <a:ext cx="4629154" cy="36544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9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30237" y="1543050"/>
            <a:ext cx="2949576" cy="285909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600"/>
            </a:lvl1pPr>
            <a:lvl2pPr marL="0" indent="0">
              <a:spcBef>
                <a:spcPts val="300"/>
              </a:spcBef>
              <a:buSzTx/>
              <a:buFontTx/>
              <a:buNone/>
              <a:defRPr sz="1600"/>
            </a:lvl2pPr>
            <a:lvl3pPr marL="0" indent="0">
              <a:spcBef>
                <a:spcPts val="300"/>
              </a:spcBef>
              <a:buSzTx/>
              <a:buFontTx/>
              <a:buNone/>
              <a:defRPr sz="1600"/>
            </a:lvl3pPr>
            <a:lvl4pPr marL="0" indent="0">
              <a:spcBef>
                <a:spcPts val="300"/>
              </a:spcBef>
              <a:buSzTx/>
              <a:buFontTx/>
              <a:buNone/>
              <a:defRPr sz="1600"/>
            </a:lvl4pPr>
            <a:lvl5pPr marL="0" indent="0">
              <a:spcBef>
                <a:spcPts val="300"/>
              </a:spcBef>
              <a:buSzTx/>
              <a:buFontTx/>
              <a:buNone/>
              <a:defRPr sz="16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e du titre"/>
          <p:cNvSpPr txBox="1">
            <a:spLocks noGrp="1"/>
          </p:cNvSpPr>
          <p:nvPr>
            <p:ph type="title"/>
          </p:nvPr>
        </p:nvSpPr>
        <p:spPr>
          <a:xfrm>
            <a:off x="630237" y="342900"/>
            <a:ext cx="2949576" cy="120015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Texte du titre</a:t>
            </a:r>
          </a:p>
        </p:txBody>
      </p:sp>
      <p:sp>
        <p:nvSpPr>
          <p:cNvPr id="68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787" y="741362"/>
            <a:ext cx="4629154" cy="3654427"/>
          </a:xfrm>
          <a:prstGeom prst="rect">
            <a:avLst/>
          </a:prstGeom>
        </p:spPr>
        <p:txBody>
          <a:bodyPr/>
          <a:lstStyle>
            <a:lvl1pPr>
              <a:spcBef>
                <a:spcPts val="700"/>
              </a:spcBef>
              <a:defRPr sz="3200"/>
            </a:lvl1pPr>
            <a:lvl2pPr marL="783771" indent="-326571">
              <a:spcBef>
                <a:spcPts val="700"/>
              </a:spcBef>
              <a:defRPr sz="3200"/>
            </a:lvl2pPr>
            <a:lvl3pPr marL="1219200" indent="-304800">
              <a:spcBef>
                <a:spcPts val="700"/>
              </a:spcBef>
              <a:defRPr sz="3200"/>
            </a:lvl3pPr>
            <a:lvl4pPr marL="1737360" indent="-365760">
              <a:spcBef>
                <a:spcPts val="700"/>
              </a:spcBef>
              <a:defRPr sz="3200"/>
            </a:lvl4pPr>
            <a:lvl5pPr marL="2194560" indent="-365760">
              <a:spcBef>
                <a:spcPts val="700"/>
              </a:spcBef>
              <a:defRPr sz="32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6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30237" y="1543046"/>
            <a:ext cx="2949576" cy="285909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7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rPr dirty="0" err="1"/>
              <a:t>Texte</a:t>
            </a:r>
            <a:r>
              <a:rPr dirty="0"/>
              <a:t> du </a:t>
            </a:r>
            <a:r>
              <a:rPr dirty="0" err="1"/>
              <a:t>titre</a:t>
            </a:r>
            <a:endParaRPr dirty="0"/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1</a:t>
            </a:r>
          </a:p>
          <a:p>
            <a:pPr lvl="1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2</a:t>
            </a:r>
          </a:p>
          <a:p>
            <a:pPr lvl="2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3</a:t>
            </a:r>
          </a:p>
          <a:p>
            <a:pPr lvl="3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 4</a:t>
            </a:r>
          </a:p>
          <a:p>
            <a:pPr lvl="4"/>
            <a:r>
              <a:rPr dirty="0" err="1"/>
              <a:t>Texte</a:t>
            </a:r>
            <a:r>
              <a:rPr dirty="0"/>
              <a:t> </a:t>
            </a:r>
            <a:r>
              <a:rPr dirty="0" err="1"/>
              <a:t>niveau</a:t>
            </a:r>
            <a:r>
              <a:rPr dirty="0"/>
              <a:t>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294584" y="4643112"/>
            <a:ext cx="258620" cy="248302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Interstate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Interstate"/>
        </a:defRPr>
      </a:lvl1pPr>
      <a:lvl2pPr marL="742950" marR="0" indent="-28575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–"/>
        <a:tabLst/>
        <a:defRPr sz="1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Interstate"/>
        </a:defRPr>
      </a:lvl2pPr>
      <a:lvl3pPr marL="11430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Interstate"/>
        </a:defRPr>
      </a:lvl3pPr>
      <a:lvl4pPr marL="16002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–"/>
        <a:tabLst/>
        <a:defRPr sz="1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Interstate"/>
        </a:defRPr>
      </a:lvl4pPr>
      <a:lvl5pPr marL="2057400" marR="0" indent="-22860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»"/>
        <a:tabLst/>
        <a:defRPr sz="1200" b="0" i="0" u="none" strike="noStrike" cap="none" spc="0" baseline="0">
          <a:solidFill>
            <a:srgbClr val="000000"/>
          </a:solidFill>
          <a:uFillTx/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Interstate"/>
        </a:defRPr>
      </a:lvl5pPr>
      <a:lvl6pPr marL="2423160" marR="0" indent="-13716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6pPr>
      <a:lvl7pPr marL="2880360" marR="0" indent="-137160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7pPr>
      <a:lvl8pPr marL="3337559" marR="0" indent="-137159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8pPr>
      <a:lvl9pPr marL="3794759" marR="0" indent="-137159" algn="l" defTabSz="457200" rtl="0" latinLnBrk="0">
        <a:lnSpc>
          <a:spcPct val="100000"/>
        </a:lnSpc>
        <a:spcBef>
          <a:spcPts val="200"/>
        </a:spcBef>
        <a:spcAft>
          <a:spcPts val="0"/>
        </a:spcAft>
        <a:buClrTx/>
        <a:buSzPct val="100000"/>
        <a:buFont typeface="Arial"/>
        <a:buChar char="•"/>
        <a:tabLst/>
        <a:defRPr sz="1200" b="0" i="0" u="none" strike="noStrike" cap="none" spc="0" baseline="0">
          <a:solidFill>
            <a:srgbClr val="000000"/>
          </a:solidFill>
          <a:uFillTx/>
          <a:latin typeface="Interstate"/>
          <a:ea typeface="Interstate"/>
          <a:cs typeface="Interstate"/>
          <a:sym typeface="Interstate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816EEF-3C52-0D42-BDB5-C2ED7BC7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537634"/>
            <a:ext cx="7886701" cy="2139950"/>
          </a:xfrm>
        </p:spPr>
        <p:txBody>
          <a:bodyPr/>
          <a:lstStyle/>
          <a:p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9613B6-F994-164C-B526-976E5642807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623887" y="2696634"/>
            <a:ext cx="7886701" cy="1125538"/>
          </a:xfrm>
        </p:spPr>
        <p:txBody>
          <a:bodyPr/>
          <a:lstStyle/>
          <a:p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96792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67DBC6-92AC-594F-87E6-9D70850A3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AF55E6-91A0-8747-8DD5-DD654F86D7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00717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8ACC5-B1F7-9D4D-91F8-14A58716C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latin typeface="+mj-lt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96AAC4-752E-F542-AFDD-D4943024B2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7296587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èm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Interstate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cp:lastModifiedBy>Roland COLLIN</cp:lastModifiedBy>
  <cp:revision>8</cp:revision>
  <dcterms:modified xsi:type="dcterms:W3CDTF">2021-01-12T11:19:01Z</dcterms:modified>
</cp:coreProperties>
</file>